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F5E37-FB5C-48FA-B59E-785366266282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FF5C9A-7574-480F-8452-FCCADB85E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15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http://thumbs.dreamstime.com/thumb_430/12509645419cKWNX.jpg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F5C9A-7574-480F-8452-FCCADB85E11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2244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http://photos1.fotosearch.com/bthumb/ARP/ARP113/Pup_Walk.jpg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F5C9A-7574-480F-8452-FCCADB85E11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153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http://img.tfd.com/wn/C0/C06AF-calm.jpg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F5C9A-7574-480F-8452-FCCADB85E11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4103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http://theteendoc.com/wp-content/uploads/2011/04/joecool.jpg</a:t>
            </a:r>
          </a:p>
          <a:p>
            <a:r>
              <a:rPr lang="en-US" dirty="0" smtClean="0"/>
              <a:t>http://www.google.com/search?um=1&amp;hl=en&amp;safe=active&amp;biw=1003&amp;bih=567&amp;site=search&amp;tbs=itp%3Aclipart&amp;tbm=isch&amp;sa=1&amp;q=a+nerd+standing+next+to+a+cool+kid&amp;aq=f&amp;aqi=&amp;aql=&amp;oq=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F5C9A-7574-480F-8452-FCCADB85E11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7546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http://img.tfd.com/wn/20/66966-sustenance.gif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F5C9A-7574-480F-8452-FCCADB85E11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2470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http://www.forpetssake.cc/shy.jpg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F5C9A-7574-480F-8452-FCCADB85E11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4010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http://kids.niehs.nih.gov/images/lead3.gif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F5C9A-7574-480F-8452-FCCADB85E11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725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http://www.google.com/images?hl=en&amp;safe=active&amp;gbv=2&amp;tbm=isch&amp;sa=X&amp;ei=w1ewTfLBNofQgAfblOWIDA&amp;ved=0CDUQvwUoAQ&amp;q=concurring&amp;spell=1&amp;biw=995&amp;bih=559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F5C9A-7574-480F-8452-FCCADB85E11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3261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http://4.bp.blogspot.com/_Pxd0QZ3r8LA/Siyt_Q24eEI/AAAAAAAAB1I/WX4h8RDglhA/s320/capitulate.jpg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F5C9A-7574-480F-8452-FCCADB85E11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2494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http://www.awomanspage.com/wp-content/uploads/2010/08/assertive.jpg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F5C9A-7574-480F-8452-FCCADB85E11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7349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http://www.jmorganmarketing.com/wp-content/uploads/2008/10/be-authentic.jpg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F5C9A-7574-480F-8452-FCCADB85E11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877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http://suvudu.com/files/2010/10/WickedWitch.jpg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F5C9A-7574-480F-8452-FCCADB85E11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1569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http://www.kenrockwell.com/ryan/images/2008-06/scribbles.jpg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F5C9A-7574-480F-8452-FCCADB85E11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9194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http://www.arottalove.net/blog/wp-content/uploads/2008/11/pets-of-homeless.jpg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F5C9A-7574-480F-8452-FCCADB85E11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1830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http://www.google.com/search?um=1&amp;hl=en&amp;safe=active&amp;biw=1003&amp;bih=567&amp;site=search&amp;tbm=isch&amp;sa=1&amp;q=super+man&amp;aq=f&amp;aqi=g5g-s1g4&amp;aql=&amp;oq=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F5C9A-7574-480F-8452-FCCADB85E11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561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oogle.com/imgres?imgurl=http://images.clipartof.com/small/437286-Royalty-Free-RF-Clipart-Illustration-Of-A-Black-And-White-Outline-Design-Of-An-Unproductive-Businessman-Balancing-A-Book-And-Stapler-On-A-Ruler.jpg&amp;imgrefurl=http://www.clipartof.com/details/clipart/437286.html&amp;usg=__m-w6XAxGsmgqfDTauh7MZEqRynk=&amp;h=408&amp;w=450&amp;sz=47&amp;hl=en&amp;start=0&amp;zoom=1&amp;tbnid=NICdd_GlTj0XbM:&amp;tbnh=120&amp;tbnw=132&amp;ei=VzCwTdK7Jcrx0gHu-oDECQ&amp;prev=/search%3Fq%3Dunproductive%26um%3D1%26hl%3Den%26safe%3Dactive%26biw%3D1003%26bih%3D567%26tbm%3Disch&amp;um=1&amp;itbs=1&amp;iact=rc&amp;dur=124&amp;page=1&amp;ndsp=14&amp;ved=1t:429,r:11,s:0&amp;tx=64&amp;ty=50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F5C9A-7574-480F-8452-FCCADB85E11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1901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http://www.google.com/search?um=1&amp;hl=en&amp;safe=active&amp;biw=1003&amp;bih=567&amp;site=search&amp;tbm=isch&amp;sa=1&amp;q=confined&amp;aq=f&amp;aqi=g10&amp;aql=&amp;oq=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F5C9A-7574-480F-8452-FCCADB85E11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0268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http://www.google.com/search?um=1&amp;hl=en&amp;safe=active&amp;tbm=isch&amp;sa=X&amp;ei=dTOwTezzOrCN0QH3k8SgCQ&amp;ved=0CDQQBSgA&amp;q=hostility&amp;spell=1&amp;biw=1003&amp;bih=567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F5C9A-7574-480F-8452-FCCADB85E11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407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http://www.google.com/search?um=1&amp;hl=en&amp;safe=active&amp;biw=1003&amp;bih=567&amp;site=search&amp;tbm=isch&amp;sa=1&amp;q=subordinate&amp;aq=f&amp;aqi=g10&amp;aql=&amp;oq=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F5C9A-7574-480F-8452-FCCADB85E11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7164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http://www.google.com/search?um=1&amp;hl=en&amp;safe=active&amp;biw=1003&amp;bih=567&amp;site=search&amp;tbm=isch&amp;aq=f&amp;aqi=g3g-m3&amp;oq=&amp;q=gasoline%20can</a:t>
            </a:r>
          </a:p>
          <a:p>
            <a:r>
              <a:rPr lang="en-US" dirty="0" smtClean="0"/>
              <a:t>http://www.google.com/imgres?imgurl=http://www.legaljuice.com/fire.gif&amp;imgrefurl=http://www.legaljuice.com/2007/10/&amp;usg=__SO5kDPzszIBe8Qwz9nYbsS0Dsdo=&amp;h=541&amp;w=455&amp;sz=15&amp;hl=en&amp;start=62&amp;zoom=1&amp;tbnid=K4iiQzrsMyyBCM:&amp;tbnh=130&amp;tbnw=110&amp;ei=pending&amp;prev=/search%3Fq%3Dman%2Bpouring%2Bgas%2Binto%2Ba%2Bfire%26hl%3Den%26safe%3Dactive%26biw%3D1003%26bih%3D567%26site%3Dsearch%26tbm%3Disch&amp;um=1&amp;itbs=1&amp;iact=rc&amp;dur=232&amp;page=5&amp;ndsp=16&amp;ved=1t:429,r:11,s:62&amp;tx=85&amp;ty=73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F5C9A-7574-480F-8452-FCCADB85E11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8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E03D-9EEC-45A0-B632-9CC4CE91FFF0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3A10-511E-4E54-8C66-179DF3D4F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073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E03D-9EEC-45A0-B632-9CC4CE91FFF0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3A10-511E-4E54-8C66-179DF3D4F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049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E03D-9EEC-45A0-B632-9CC4CE91FFF0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3A10-511E-4E54-8C66-179DF3D4F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256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E03D-9EEC-45A0-B632-9CC4CE91FFF0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3A10-511E-4E54-8C66-179DF3D4F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607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E03D-9EEC-45A0-B632-9CC4CE91FFF0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3A10-511E-4E54-8C66-179DF3D4F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805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E03D-9EEC-45A0-B632-9CC4CE91FFF0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3A10-511E-4E54-8C66-179DF3D4F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585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E03D-9EEC-45A0-B632-9CC4CE91FFF0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3A10-511E-4E54-8C66-179DF3D4F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153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E03D-9EEC-45A0-B632-9CC4CE91FFF0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3A10-511E-4E54-8C66-179DF3D4F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455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E03D-9EEC-45A0-B632-9CC4CE91FFF0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3A10-511E-4E54-8C66-179DF3D4F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09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E03D-9EEC-45A0-B632-9CC4CE91FFF0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3A10-511E-4E54-8C66-179DF3D4F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332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0E03D-9EEC-45A0-B632-9CC4CE91FFF0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3A10-511E-4E54-8C66-179DF3D4F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003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0E03D-9EEC-45A0-B632-9CC4CE91FFF0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03A10-511E-4E54-8C66-179DF3D4F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454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365760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VOCABULARY 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91000"/>
            <a:ext cx="6400800" cy="1752600"/>
          </a:xfrm>
        </p:spPr>
        <p:txBody>
          <a:bodyPr/>
          <a:lstStyle/>
          <a:p>
            <a:r>
              <a:rPr lang="en-US" dirty="0" smtClean="0"/>
              <a:t>By: Ali Salter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49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Aggravated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make worse or more severe; intensify </a:t>
            </a:r>
          </a:p>
          <a:p>
            <a:r>
              <a:rPr lang="en-US" dirty="0" smtClean="0"/>
              <a:t>The aggravated the chickens to fight.</a:t>
            </a:r>
          </a:p>
          <a:p>
            <a:r>
              <a:rPr lang="en-US" dirty="0" smtClean="0"/>
              <a:t> Grab. Gentle. Receipts. And. Violent. Architects. Try. Embarrassing. Dulcimers.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431" y="4553296"/>
            <a:ext cx="1938337" cy="2304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17464">
            <a:off x="3497382" y="3703947"/>
            <a:ext cx="971550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002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Promenade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6324600" cy="3429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stroll or walk, especially in a public place, as for pleasure or display.</a:t>
            </a:r>
          </a:p>
          <a:p>
            <a:r>
              <a:rPr lang="en-US" dirty="0" smtClean="0"/>
              <a:t>I took a promenade with my dog because she wanted to walk.</a:t>
            </a:r>
          </a:p>
          <a:p>
            <a:r>
              <a:rPr lang="en-US" dirty="0" smtClean="0"/>
              <a:t>Public. Retro. Overdue. Mothers. Elude. Nuclear. Apathetic. Determined. Efforts. 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076131"/>
            <a:ext cx="3225948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211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Pacify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Quiet; calm </a:t>
            </a:r>
          </a:p>
          <a:p>
            <a:r>
              <a:rPr lang="en-US" dirty="0" smtClean="0"/>
              <a:t>I gave the baby a pacifier to pacify her.</a:t>
            </a:r>
          </a:p>
          <a:p>
            <a:r>
              <a:rPr lang="en-US" dirty="0" smtClean="0"/>
              <a:t>People. Always. Carry. Intense. Fire. Yolks.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114800"/>
            <a:ext cx="16764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151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Oblivion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638800" cy="25907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state of being completely forgotten or unknown.</a:t>
            </a:r>
          </a:p>
          <a:p>
            <a:r>
              <a:rPr lang="en-US" dirty="0" smtClean="0"/>
              <a:t>She became oblivion when he friend showed up in fancier clothes than hers.</a:t>
            </a:r>
          </a:p>
          <a:p>
            <a:r>
              <a:rPr lang="en-US" dirty="0" smtClean="0"/>
              <a:t>Omnivorous. Break-dancing. Large. Issues. Value. Industrial. Obvious. Nights.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581400"/>
            <a:ext cx="1323975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343400"/>
            <a:ext cx="1157287" cy="174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995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Nourishment </a:t>
            </a:r>
          </a:p>
          <a:p>
            <a:r>
              <a:rPr lang="en-US" dirty="0" smtClean="0"/>
              <a:t>The sustenance given was not enough to keep me full.</a:t>
            </a:r>
          </a:p>
          <a:p>
            <a:r>
              <a:rPr lang="en-US" dirty="0" smtClean="0"/>
              <a:t>Shrill. Unions. Serve. Technical. External. Notes. After. Novels. Caress. Eyes.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962400"/>
            <a:ext cx="2105025" cy="2607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303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Subdued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Quiet; lowered in intensity or strength.</a:t>
            </a:r>
          </a:p>
          <a:p>
            <a:r>
              <a:rPr lang="en-US" dirty="0" smtClean="0"/>
              <a:t>After the argument he was much more subdued.</a:t>
            </a:r>
          </a:p>
          <a:p>
            <a:r>
              <a:rPr lang="en-US" dirty="0" smtClean="0"/>
              <a:t>Specific. Unequivocal. Bears. Direct. Unusual. Every. Days.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059072"/>
            <a:ext cx="2717800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21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Lethargy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Llamas. Elongate. Tall. Hydroplanes. After. Reports. Give. Youths.</a:t>
            </a:r>
          </a:p>
          <a:p>
            <a:r>
              <a:rPr lang="en-US" dirty="0" smtClean="0"/>
              <a:t>The quality or state of being drowsy or dull</a:t>
            </a:r>
          </a:p>
          <a:p>
            <a:r>
              <a:rPr lang="en-US" dirty="0" smtClean="0"/>
              <a:t>After the track meet lethargy started to take of my body.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267200"/>
            <a:ext cx="1733550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962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Assented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Acrobatic. Standard. Serious. Eggshells. Narrate. Tall. Embarrassing. Doormats.</a:t>
            </a:r>
          </a:p>
          <a:p>
            <a:r>
              <a:rPr lang="en-US" dirty="0" smtClean="0"/>
              <a:t>To give in; yield; concede. </a:t>
            </a:r>
          </a:p>
          <a:p>
            <a:r>
              <a:rPr lang="en-US" dirty="0" smtClean="0"/>
              <a:t>She finally assented and gave her son a cookie.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319588"/>
            <a:ext cx="2562225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533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surrender unconditionally</a:t>
            </a:r>
          </a:p>
          <a:p>
            <a:r>
              <a:rPr lang="en-US" dirty="0" smtClean="0"/>
              <a:t>Chiefs. Activate. Plain. Islands. Then. Usual. Lands. Add. Thin. Earthworms. </a:t>
            </a:r>
            <a:endParaRPr lang="en-US" dirty="0"/>
          </a:p>
          <a:p>
            <a:r>
              <a:rPr lang="en-US" dirty="0" smtClean="0"/>
              <a:t>I had to capitulate or else they would have killed me.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191000"/>
            <a:ext cx="3048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667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Assertive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Confidently aggressive or self-assured</a:t>
            </a:r>
          </a:p>
          <a:p>
            <a:r>
              <a:rPr lang="en-US" dirty="0" smtClean="0"/>
              <a:t>Arbitrary. Symposiums. Send. Esoteric. Rings. Then. Incomes. Visualize. Exceptions.</a:t>
            </a:r>
          </a:p>
          <a:p>
            <a:r>
              <a:rPr lang="en-US" dirty="0" smtClean="0"/>
              <a:t>The lawyer was very assertive and made her case very convincing. 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86200"/>
            <a:ext cx="413607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912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Confiscators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who seize by or as if by authority.</a:t>
            </a:r>
          </a:p>
          <a:p>
            <a:r>
              <a:rPr lang="en-US" dirty="0"/>
              <a:t> </a:t>
            </a:r>
            <a:r>
              <a:rPr lang="en-US" dirty="0" smtClean="0"/>
              <a:t>The confiscators took my phone because I was texting.</a:t>
            </a:r>
          </a:p>
          <a:p>
            <a:r>
              <a:rPr lang="en-US" dirty="0" smtClean="0"/>
              <a:t>Costly. Operations. </a:t>
            </a:r>
            <a:r>
              <a:rPr lang="en-US" dirty="0"/>
              <a:t>N</a:t>
            </a:r>
            <a:r>
              <a:rPr lang="en-US" dirty="0" smtClean="0"/>
              <a:t>udge. Fluttery. Icons.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Since. Clear. Approaches.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Tax. Orderly. Red.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Saxophones.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912" y="4114800"/>
            <a:ext cx="3367768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079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Genuine; real </a:t>
            </a:r>
          </a:p>
          <a:p>
            <a:r>
              <a:rPr lang="en-US" dirty="0"/>
              <a:t> </a:t>
            </a:r>
            <a:r>
              <a:rPr lang="en-US" dirty="0" smtClean="0"/>
              <a:t>Actual. Unnatural. Tainted. Hills. Eat. Nuclear. Ticklish. International. Characters.</a:t>
            </a:r>
          </a:p>
          <a:p>
            <a:r>
              <a:rPr lang="en-US" dirty="0" smtClean="0"/>
              <a:t>I bought an Authentic baseball signed by Babe Ruth.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733800"/>
            <a:ext cx="2477637" cy="247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226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Intangible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Igloos. Navigate. Tickers. After. Nutty. Galoshes. Increase. Blunted. Little. Eggshells.</a:t>
            </a:r>
          </a:p>
          <a:p>
            <a:r>
              <a:rPr lang="en-US" dirty="0" smtClean="0"/>
              <a:t> not define or clear to the mind</a:t>
            </a:r>
          </a:p>
          <a:p>
            <a:r>
              <a:rPr lang="en-US" dirty="0" smtClean="0"/>
              <a:t>The writing was intangible and unclear.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979" y="4191000"/>
            <a:ext cx="1814645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191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Sinister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bad; evil; wicked</a:t>
            </a:r>
          </a:p>
          <a:p>
            <a:r>
              <a:rPr lang="en-US" dirty="0" smtClean="0"/>
              <a:t>The sinister man hated children and would steal their candy.</a:t>
            </a:r>
          </a:p>
          <a:p>
            <a:r>
              <a:rPr lang="en-US" dirty="0" smtClean="0"/>
              <a:t>Snakes. Improve. New. Ideas. Since. Trolls. Established. Reactions.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191000"/>
            <a:ext cx="2857500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024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Unimportant</a:t>
            </a:r>
          </a:p>
          <a:p>
            <a:r>
              <a:rPr lang="en-US" dirty="0" smtClean="0"/>
              <a:t>The futile man kept on doing his work while everyone else was discussing what to do.</a:t>
            </a:r>
          </a:p>
          <a:p>
            <a:r>
              <a:rPr lang="en-US" dirty="0" smtClean="0"/>
              <a:t>Furious. Ugly. Thoughts. Involve. Limp. Earths.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962400"/>
            <a:ext cx="1914619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384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Conduct; nobility or elevation of character.</a:t>
            </a:r>
          </a:p>
          <a:p>
            <a:r>
              <a:rPr lang="en-US" dirty="0" smtClean="0"/>
              <a:t>The man cared more about his dignity than money, so he decided not to take the embarrassing job.</a:t>
            </a:r>
          </a:p>
          <a:p>
            <a:r>
              <a:rPr lang="en-US" dirty="0" smtClean="0"/>
              <a:t>Difficult. Irresponsible. Groups. Nudge. Individual. Ticklish. Yolks.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348150"/>
            <a:ext cx="1752600" cy="25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157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Fruitless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Useless; unproductive</a:t>
            </a:r>
          </a:p>
          <a:p>
            <a:r>
              <a:rPr lang="en-US" dirty="0" smtClean="0"/>
              <a:t>The fruitless student got no work done.</a:t>
            </a:r>
          </a:p>
          <a:p>
            <a:r>
              <a:rPr lang="en-US" dirty="0" smtClean="0"/>
              <a:t>Fear. Returns. Unharmed. Iguanas. Then. Lives. Expect. Special. Shirts.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962398"/>
            <a:ext cx="2819400" cy="2556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783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1143000"/>
          </a:xfrm>
        </p:spPr>
        <p:txBody>
          <a:bodyPr/>
          <a:lstStyle/>
          <a:p>
            <a:r>
              <a:rPr lang="en-US" dirty="0" smtClean="0"/>
              <a:t>Internment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4525963"/>
          </a:xfrm>
        </p:spPr>
        <p:txBody>
          <a:bodyPr/>
          <a:lstStyle/>
          <a:p>
            <a:r>
              <a:rPr lang="en-US" dirty="0" smtClean="0"/>
              <a:t>Confinement</a:t>
            </a:r>
          </a:p>
          <a:p>
            <a:r>
              <a:rPr lang="en-US" dirty="0" smtClean="0"/>
              <a:t>The interment camps confined the Japanese people.</a:t>
            </a:r>
          </a:p>
          <a:p>
            <a:r>
              <a:rPr lang="en-US" dirty="0" smtClean="0"/>
              <a:t>Involved. Nerdy. Tinted. Easy. Results. Nudge. Many. </a:t>
            </a:r>
            <a:r>
              <a:rPr lang="en-US" dirty="0"/>
              <a:t>E</a:t>
            </a:r>
            <a:r>
              <a:rPr lang="en-US" dirty="0" smtClean="0"/>
              <a:t>ducated. Nice. Twigs.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810000"/>
            <a:ext cx="3622305" cy="2934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423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Hostility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hostile state, condition, or attitude.</a:t>
            </a:r>
          </a:p>
          <a:p>
            <a:r>
              <a:rPr lang="en-US" dirty="0" smtClean="0"/>
              <a:t>The man’s hostility drove him to murder his wife.</a:t>
            </a:r>
          </a:p>
          <a:p>
            <a:r>
              <a:rPr lang="en-US" dirty="0" smtClean="0"/>
              <a:t>Hats. Own. Speakers. Then. Impossible. Lawnmowers. Issue. Tinted. </a:t>
            </a:r>
            <a:r>
              <a:rPr lang="en-US" dirty="0"/>
              <a:t>Y</a:t>
            </a:r>
            <a:r>
              <a:rPr lang="en-US" dirty="0" smtClean="0"/>
              <a:t>ears.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423672"/>
            <a:ext cx="2362200" cy="2434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084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Subordinate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791200" cy="304799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Of less importance; secondary. To make a lower rank.</a:t>
            </a:r>
          </a:p>
          <a:p>
            <a:r>
              <a:rPr lang="en-US" dirty="0" smtClean="0"/>
              <a:t>The subordinate man had to assist his boss because he was secondary.</a:t>
            </a:r>
          </a:p>
          <a:p>
            <a:r>
              <a:rPr lang="en-US" dirty="0"/>
              <a:t> </a:t>
            </a:r>
            <a:r>
              <a:rPr lang="en-US" dirty="0" smtClean="0"/>
              <a:t>Shepherds. Unfold. Babies. Once. Rested. Downward. Igloos. Navigate. Apathetic. Thoughtful. Engines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304731"/>
            <a:ext cx="2823413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037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866</Words>
  <Application>Microsoft Office PowerPoint</Application>
  <PresentationFormat>On-screen Show (4:3)</PresentationFormat>
  <Paragraphs>130</Paragraphs>
  <Slides>21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          VOCABULARY     </vt:lpstr>
      <vt:lpstr>Confiscators</vt:lpstr>
      <vt:lpstr>Sinister</vt:lpstr>
      <vt:lpstr>Futile</vt:lpstr>
      <vt:lpstr>Dignity</vt:lpstr>
      <vt:lpstr>Fruitless</vt:lpstr>
      <vt:lpstr>Internment</vt:lpstr>
      <vt:lpstr>Hostility </vt:lpstr>
      <vt:lpstr>Subordinate</vt:lpstr>
      <vt:lpstr>Aggravated</vt:lpstr>
      <vt:lpstr>Promenade </vt:lpstr>
      <vt:lpstr>Pacify </vt:lpstr>
      <vt:lpstr>Oblivion </vt:lpstr>
      <vt:lpstr>Sustenance</vt:lpstr>
      <vt:lpstr>Subdued</vt:lpstr>
      <vt:lpstr>Lethargy </vt:lpstr>
      <vt:lpstr>Assented </vt:lpstr>
      <vt:lpstr>Capitulate</vt:lpstr>
      <vt:lpstr>Assertive</vt:lpstr>
      <vt:lpstr>Authentic</vt:lpstr>
      <vt:lpstr>Intangible</vt:lpstr>
    </vt:vector>
  </TitlesOfParts>
  <Company>BCS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</dc:title>
  <dc:creator>BCS</dc:creator>
  <cp:lastModifiedBy>BCS</cp:lastModifiedBy>
  <cp:revision>16</cp:revision>
  <dcterms:created xsi:type="dcterms:W3CDTF">2011-04-20T13:57:37Z</dcterms:created>
  <dcterms:modified xsi:type="dcterms:W3CDTF">2011-04-27T13:43:56Z</dcterms:modified>
</cp:coreProperties>
</file>